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58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9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8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7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6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0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1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840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204EBC-3284-470E-8CB3-D4497AD428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0C1F5D-442F-4349-ABBA-7C0265203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68236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00B1-811A-44BC-A6ED-82FAD1D99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easter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2784D-4257-41DE-B521-63AA5B6C4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2021</a:t>
            </a:r>
          </a:p>
        </p:txBody>
      </p:sp>
    </p:spTree>
    <p:extLst>
      <p:ext uri="{BB962C8B-B14F-4D97-AF65-F5344CB8AC3E}">
        <p14:creationId xmlns:p14="http://schemas.microsoft.com/office/powerpoint/2010/main" val="280086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59B3D-06E4-4891-9928-F4F321EEF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85" y="767589"/>
            <a:ext cx="3992111" cy="5322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4C7F5-F479-4D01-879C-3A215CB0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25" y="1330701"/>
            <a:ext cx="5595457" cy="41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D7231-7F8A-4C41-B652-97170A6D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18" y="732463"/>
            <a:ext cx="7190764" cy="53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2E6085-720C-42E4-8A13-E76283751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85" y="865697"/>
            <a:ext cx="3844954" cy="5126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C6E2E-6721-470B-B369-D922AA220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948" y="865697"/>
            <a:ext cx="3844954" cy="51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15AE62-161E-47F0-9FB5-1A1F7289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" y="1373697"/>
            <a:ext cx="5480808" cy="4110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06E36-0ED3-4197-AF58-B6AF20BC7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86" y="810354"/>
            <a:ext cx="3927969" cy="52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6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88482-469F-4F8C-A6CA-431904D3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9" y="821187"/>
            <a:ext cx="3911192" cy="5214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60D5F-0365-41C0-A100-9A4737462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46" y="821537"/>
            <a:ext cx="3911192" cy="52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C199F-EAF1-4705-840C-40DAEDF5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93" y="746620"/>
            <a:ext cx="7153013" cy="53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8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</TotalTime>
  <Words>3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Garamond</vt:lpstr>
      <vt:lpstr>Savon</vt:lpstr>
      <vt:lpstr>easter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Emely S Montes De Oca</dc:creator>
  <cp:lastModifiedBy>Emely S Montes De Oca</cp:lastModifiedBy>
  <cp:revision>2</cp:revision>
  <dcterms:created xsi:type="dcterms:W3CDTF">2023-01-24T13:51:09Z</dcterms:created>
  <dcterms:modified xsi:type="dcterms:W3CDTF">2023-01-24T14:00:19Z</dcterms:modified>
</cp:coreProperties>
</file>